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handoutMasterIdLst>
    <p:handoutMasterId r:id="rId8"/>
  </p:handoutMasterIdLst>
  <p:sldIdLst>
    <p:sldId id="259" r:id="rId4"/>
    <p:sldId id="310" r:id="rId5"/>
    <p:sldId id="516" r:id="rId6"/>
  </p:sldIdLst>
  <p:sldSz cx="12192000" cy="6858000"/>
  <p:notesSz cx="9144000" cy="6858000"/>
  <p:custDataLst>
    <p:tags r:id="rId9"/>
  </p:custDataLst>
  <p:defaultTextStyle>
    <a:defPPr>
      <a:defRPr lang="zh-CN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8D0D0"/>
    <a:srgbClr val="002774"/>
    <a:srgbClr val="BC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36" autoAdjust="0"/>
    <p:restoredTop sz="95256" autoAdjust="0"/>
  </p:normalViewPr>
  <p:slideViewPr>
    <p:cSldViewPr showGuides="1">
      <p:cViewPr varScale="1">
        <p:scale>
          <a:sx n="111" d="100"/>
          <a:sy n="111" d="100"/>
        </p:scale>
        <p:origin x="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758" y="-84"/>
      </p:cViewPr>
      <p:guideLst>
        <p:guide orient="horz" pos="2159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theme" Target="../theme/theme5.xml"/><Relationship Id="rId4" Type="http://schemas.openxmlformats.org/officeDocument/2006/relationships/image" Target="../media/image5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4E102-97BA-42F8-8DF6-9C0D66B7438B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C6822-96CE-4ABE-8372-7C7716D5A51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050" name="Picture 2" descr="https://xb.usst.edu.cn/_upload/tpl/03/85/901/template901/images/footer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9585"/>
            <a:ext cx="91440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4" y="6339006"/>
            <a:ext cx="3449960" cy="474370"/>
          </a:xfrm>
          <a:prstGeom prst="rect">
            <a:avLst/>
          </a:prstGeom>
        </p:spPr>
      </p:pic>
      <p:pic>
        <p:nvPicPr>
          <p:cNvPr id="8" name="Picture 2" descr="https://xb.usst.edu.cn/_upload/tpl/03/85/901/template901/images/footer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0"/>
            <a:ext cx="9144000" cy="59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xb.usst.edu.cn/_upload/site/00/0a/10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3"/>
          <a:stretch>
            <a:fillRect/>
          </a:stretch>
        </p:blipFill>
        <p:spPr bwMode="auto">
          <a:xfrm>
            <a:off x="107504" y="76877"/>
            <a:ext cx="2448272" cy="47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B4008-9C5B-4184-BF17-1665DB46AE53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4286E-B6BF-44F3-8A0E-DC648AA91F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4286E-B6BF-44F3-8A0E-DC648AA91F1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2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45600" y="3587401"/>
            <a:ext cx="109728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46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5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73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40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994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58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462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4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5600" y="3587401"/>
            <a:ext cx="109728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302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150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877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E94FFAD6-CB07-3403-F8E3-9089E621B051}"/>
              </a:ext>
            </a:extLst>
          </p:cNvPr>
          <p:cNvSpPr/>
          <p:nvPr userDrawn="1"/>
        </p:nvSpPr>
        <p:spPr>
          <a:xfrm>
            <a:off x="3048000" y="299811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200" dirty="0"/>
              <a:t>加快高水平大学建设步伐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zh-CN" altLang="en-US" sz="3200" dirty="0"/>
              <a:t>研究生培养改革与实践</a:t>
            </a:r>
          </a:p>
        </p:txBody>
      </p:sp>
    </p:spTree>
    <p:extLst>
      <p:ext uri="{BB962C8B-B14F-4D97-AF65-F5344CB8AC3E}">
        <p14:creationId xmlns:p14="http://schemas.microsoft.com/office/powerpoint/2010/main" val="1052160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551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484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281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559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46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16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927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702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80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3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xb.usst.edu.cn/_upload/tpl/03/85/901/template901/images/footerbg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1219200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702FB-4BCA-4959-A141-B6CE32CD442A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t="34836" r="13802" b="40903"/>
          <a:stretch>
            <a:fillRect/>
          </a:stretch>
        </p:blipFill>
        <p:spPr bwMode="auto">
          <a:xfrm>
            <a:off x="47637" y="356659"/>
            <a:ext cx="4150784" cy="82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ttps://yjs.usst.edu.cn/_upload/tpl/04/b4/1204/template1204/htmlRes/xiaoxun.png"/>
          <p:cNvPicPr>
            <a:picLocks noChangeAspect="1" noChangeArrowheads="1"/>
          </p:cNvPicPr>
          <p:nvPr userDrawn="1"/>
        </p:nvPicPr>
        <p:blipFill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657520"/>
            <a:ext cx="2784309" cy="8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https://xb.usst.edu.cn/_upload/tpl/03/85/901/template901/images/footerbg.jpg">
            <a:extLst>
              <a:ext uri="{FF2B5EF4-FFF2-40B4-BE49-F238E27FC236}">
                <a16:creationId xmlns="" xmlns:a16="http://schemas.microsoft.com/office/drawing/2014/main" id="{FC6C288C-3627-095A-7C33-42223FC7CA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1219200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2">
            <a:extLst>
              <a:ext uri="{FF2B5EF4-FFF2-40B4-BE49-F238E27FC236}">
                <a16:creationId xmlns="" xmlns:a16="http://schemas.microsoft.com/office/drawing/2014/main" id="{740A40C5-30CA-38CF-F17E-43FECA7B3B9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t="34836" r="13802" b="40903"/>
          <a:stretch>
            <a:fillRect/>
          </a:stretch>
        </p:blipFill>
        <p:spPr bwMode="auto">
          <a:xfrm>
            <a:off x="47637" y="356659"/>
            <a:ext cx="4150784" cy="82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s://yjs.usst.edu.cn/_upload/tpl/04/b4/1204/template1204/htmlRes/xiaoxun.png">
            <a:extLst>
              <a:ext uri="{FF2B5EF4-FFF2-40B4-BE49-F238E27FC236}">
                <a16:creationId xmlns="" xmlns:a16="http://schemas.microsoft.com/office/drawing/2014/main" id="{ECAA6C07-A9E0-6A02-4E2F-FB6E07D328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657520"/>
            <a:ext cx="2784309" cy="8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23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2025-5-8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日期占位符 2">
            <a:extLst>
              <a:ext uri="{FF2B5EF4-FFF2-40B4-BE49-F238E27FC236}">
                <a16:creationId xmlns="" xmlns:a16="http://schemas.microsoft.com/office/drawing/2014/main" id="{44398A79-C59A-8A84-50C2-69989193845D}"/>
              </a:ext>
            </a:extLst>
          </p:cNvPr>
          <p:cNvSpPr txBox="1"/>
          <p:nvPr userDrawn="1"/>
        </p:nvSpPr>
        <p:spPr>
          <a:xfrm>
            <a:off x="6905979" y="0"/>
            <a:ext cx="5283200" cy="457200"/>
          </a:xfrm>
          <a:prstGeom prst="rect">
            <a:avLst/>
          </a:prstGeom>
        </p:spPr>
        <p:txBody>
          <a:bodyPr vert="horz" lIns="121920" tIns="60960" rIns="121920" bIns="60960" rtlCol="0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A4E102-97BA-42F8-8DF6-9C0D66B7438B}" type="datetimeFigureOut">
              <a:rPr lang="zh-CN" altLang="en-US" sz="1600" smtClean="0"/>
              <a:t>2025-5-8</a:t>
            </a:fld>
            <a:endParaRPr lang="zh-CN" altLang="en-US" sz="1600"/>
          </a:p>
        </p:txBody>
      </p:sp>
      <p:sp>
        <p:nvSpPr>
          <p:cNvPr id="8" name="灯片编号占位符 4">
            <a:extLst>
              <a:ext uri="{FF2B5EF4-FFF2-40B4-BE49-F238E27FC236}">
                <a16:creationId xmlns="" xmlns:a16="http://schemas.microsoft.com/office/drawing/2014/main" id="{E3596DB2-97B7-C110-FAA8-697E8E86397E}"/>
              </a:ext>
            </a:extLst>
          </p:cNvPr>
          <p:cNvSpPr txBox="1"/>
          <p:nvPr userDrawn="1"/>
        </p:nvSpPr>
        <p:spPr>
          <a:xfrm>
            <a:off x="6905979" y="8685213"/>
            <a:ext cx="5283200" cy="457200"/>
          </a:xfrm>
          <a:prstGeom prst="rect">
            <a:avLst/>
          </a:prstGeom>
        </p:spPr>
        <p:txBody>
          <a:bodyPr vert="horz" lIns="121920" tIns="60960" rIns="121920" bIns="60960" rtlCol="0" anchor="b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1C6822-96CE-4ABE-8372-7C7716D5A51B}" type="slidenum">
              <a:rPr lang="zh-CN" altLang="en-US" sz="1600" smtClean="0"/>
              <a:t>‹#›</a:t>
            </a:fld>
            <a:endParaRPr lang="zh-CN" altLang="en-US" sz="1600"/>
          </a:p>
        </p:txBody>
      </p:sp>
      <p:pic>
        <p:nvPicPr>
          <p:cNvPr id="9" name="Picture 2" descr="https://xb.usst.edu.cn/_upload/tpl/03/85/901/template901/images/footerbg.jpg">
            <a:extLst>
              <a:ext uri="{FF2B5EF4-FFF2-40B4-BE49-F238E27FC236}">
                <a16:creationId xmlns="" xmlns:a16="http://schemas.microsoft.com/office/drawing/2014/main" id="{A561B610-2711-38C0-3303-137CB9D2CC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" y="6121400"/>
            <a:ext cx="121920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15E4B936-902E-51B7-24F5-7021C28A7A9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725" y="6162892"/>
            <a:ext cx="4599947" cy="632493"/>
          </a:xfrm>
          <a:prstGeom prst="rect">
            <a:avLst/>
          </a:prstGeom>
        </p:spPr>
      </p:pic>
      <p:pic>
        <p:nvPicPr>
          <p:cNvPr id="11" name="Picture 2" descr="https://xb.usst.edu.cn/_upload/tpl/03/85/901/template901/images/footerbg.jpg">
            <a:extLst>
              <a:ext uri="{FF2B5EF4-FFF2-40B4-BE49-F238E27FC236}">
                <a16:creationId xmlns="" xmlns:a16="http://schemas.microsoft.com/office/drawing/2014/main" id="{46FD339D-545A-D7CE-1D14-3F3A2A65E9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27"/>
            <a:ext cx="12192000" cy="79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xb.usst.edu.cn/_upload/site/00/0a/10/logo.png">
            <a:extLst>
              <a:ext uri="{FF2B5EF4-FFF2-40B4-BE49-F238E27FC236}">
                <a16:creationId xmlns="" xmlns:a16="http://schemas.microsoft.com/office/drawing/2014/main" id="{4FFB203B-DF01-A735-D3B9-8C771AAFF1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3"/>
          <a:stretch>
            <a:fillRect/>
          </a:stretch>
        </p:blipFill>
        <p:spPr bwMode="auto">
          <a:xfrm>
            <a:off x="143339" y="68627"/>
            <a:ext cx="3264363" cy="62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51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4943872" y="2328012"/>
            <a:ext cx="7152117" cy="9601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rPr>
              <a:t>2025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机械工程学院“硕博连读</a:t>
            </a: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/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申请</a:t>
            </a: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-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考核制”博士研究生招生综合考核个人汇报</a:t>
            </a:r>
            <a:endParaRPr lang="zh-CN" altLang="en-US" sz="4000" b="1" dirty="0">
              <a:solidFill>
                <a:schemeClr val="bg1"/>
              </a:solidFill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7702" y="5637246"/>
            <a:ext cx="5376597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60"/>
              </a:lnSpc>
              <a:spcAft>
                <a:spcPts val="1600"/>
              </a:spcAft>
            </a:pPr>
            <a:r>
              <a:rPr lang="zh-CN" altLang="en-US" sz="2133" b="1" dirty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汇报人</a:t>
            </a:r>
            <a:r>
              <a:rPr lang="zh-CN" altLang="en-US" sz="2133" b="1" dirty="0" smtClean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：</a:t>
            </a:r>
            <a:endParaRPr lang="en-US" altLang="zh-CN" sz="2133" b="1" dirty="0" smtClean="0">
              <a:solidFill>
                <a:schemeClr val="tx2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ts val="2560"/>
              </a:lnSpc>
              <a:spcAft>
                <a:spcPts val="1600"/>
              </a:spcAft>
            </a:pPr>
            <a:r>
              <a:rPr lang="zh-CN" altLang="en-US" sz="2133" b="1" dirty="0" smtClean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二〇二五年 </a:t>
            </a:r>
            <a:r>
              <a:rPr lang="zh-CN" altLang="en-US" sz="2133" b="1" dirty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五月</a:t>
            </a:r>
          </a:p>
        </p:txBody>
      </p:sp>
      <p:pic>
        <p:nvPicPr>
          <p:cNvPr id="6148" name="Picture 4" descr="https://yjs.usst.edu.cn/_upload/tpl/04/b4/1204/template1204/htmlRes/banner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75"/>
          <a:stretch>
            <a:fillRect/>
          </a:stretch>
        </p:blipFill>
        <p:spPr bwMode="auto">
          <a:xfrm>
            <a:off x="0" y="1906746"/>
            <a:ext cx="4896952" cy="277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372" y="1603779"/>
            <a:ext cx="11561233" cy="384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个人基本信息（出生年月、本科硕士毕业学校专业等）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学习成绩、英语能力水平等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en-US" altLang="zh-CN" sz="2667" b="1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硕士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期间研究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方向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介绍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科研成果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（学术论文、发明专利、科技竞赛获奖等）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个人特长、优点或其他突出能力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博士学习期间规划及学习目标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38091" y="806874"/>
            <a:ext cx="2115820" cy="79840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zh-CN" altLang="en-US" sz="4267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目  录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E7F970F-97E1-1E7A-706F-9E327C51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648" y="2564904"/>
            <a:ext cx="6948000" cy="10830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09728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谢谢！</a:t>
            </a:r>
            <a:endParaRPr lang="en-US" altLang="zh-CN" sz="4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58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e35afa4-de6d-4f6d-9269-079a9f14100a"/>
  <p:tag name="COMMONDATA" val="eyJoZGlkIjoiMzBlNzgwNmQyOGY0NWFmMzk4ZjQ5YTZkYjBiMmY3NDE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97</Words>
  <Application>Microsoft Office PowerPoint</Application>
  <PresentationFormat>宽屏</PresentationFormat>
  <Paragraphs>12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等线</vt:lpstr>
      <vt:lpstr>等线 Light</vt:lpstr>
      <vt:lpstr>方正小标宋简体</vt:lpstr>
      <vt:lpstr>思源黑体 CN Bold</vt:lpstr>
      <vt:lpstr>宋体</vt:lpstr>
      <vt:lpstr>微软雅黑</vt:lpstr>
      <vt:lpstr>Arial</vt:lpstr>
      <vt:lpstr>Calibri</vt:lpstr>
      <vt:lpstr>Calibri Light</vt:lpstr>
      <vt:lpstr>Times New Roman</vt:lpstr>
      <vt:lpstr>自定义设计方案</vt:lpstr>
      <vt:lpstr>1_Office 主题​​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未定义</cp:lastModifiedBy>
  <cp:revision>365</cp:revision>
  <dcterms:created xsi:type="dcterms:W3CDTF">2021-09-09T02:32:00Z</dcterms:created>
  <dcterms:modified xsi:type="dcterms:W3CDTF">2025-05-08T07:46:44Z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15C7E8655426498B86FE25289FD50C1B</vt:lpwstr>
  </property>
  <property fmtid="{D5CDD505-2E9C-101B-9397-08002B2CF9AE}" pid="3" name="KSOProductBuildVer">
    <vt:lpwstr>2052-11.1.0.14036</vt:lpwstr>
  </property>
</Properties>
</file>